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0058400" cy="7772400"/>
  <p:notesSz cx="6858000" cy="9144000"/>
  <p:defaultTextStyle>
    <a:defPPr>
      <a:defRPr lang="en-US"/>
    </a:defPPr>
    <a:lvl1pPr marL="0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9412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18824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28237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37649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47061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8649" autoAdjust="0"/>
    <p:restoredTop sz="99659" autoAdjust="0"/>
  </p:normalViewPr>
  <p:slideViewPr>
    <p:cSldViewPr snapToGrid="0" snapToObjects="1">
      <p:cViewPr>
        <p:scale>
          <a:sx n="209" d="100"/>
          <a:sy n="209" d="100"/>
        </p:scale>
        <p:origin x="5552" y="5816"/>
      </p:cViewPr>
      <p:guideLst>
        <p:guide orient="horz" pos="2448"/>
        <p:guide pos="31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2414482"/>
            <a:ext cx="8549640" cy="166602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8760" y="4404360"/>
            <a:ext cx="7040880" cy="19862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244DE-5CE1-D44F-BC88-DE5EF2C192D5}" type="datetimeFigureOut">
              <a:rPr lang="en-US" smtClean="0"/>
              <a:t>10/23/15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DC5EA-C824-6F48-AD7E-17E39246D8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724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244DE-5CE1-D44F-BC88-DE5EF2C192D5}" type="datetimeFigureOut">
              <a:rPr lang="en-US" smtClean="0"/>
              <a:t>10/23/15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DC5EA-C824-6F48-AD7E-17E39246D8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490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22272" y="352637"/>
            <a:ext cx="2488407" cy="751691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3562" y="352637"/>
            <a:ext cx="7301071" cy="751691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244DE-5CE1-D44F-BC88-DE5EF2C192D5}" type="datetimeFigureOut">
              <a:rPr lang="en-US" smtClean="0"/>
              <a:t>10/23/15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DC5EA-C824-6F48-AD7E-17E39246D8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925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244DE-5CE1-D44F-BC88-DE5EF2C192D5}" type="datetimeFigureOut">
              <a:rPr lang="en-US" smtClean="0"/>
              <a:t>10/23/15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DC5EA-C824-6F48-AD7E-17E39246D8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283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544" y="4994487"/>
            <a:ext cx="8549640" cy="1543685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4544" y="3294275"/>
            <a:ext cx="8549640" cy="1700212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941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882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282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3764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470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564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6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75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244DE-5CE1-D44F-BC88-DE5EF2C192D5}" type="datetimeFigureOut">
              <a:rPr lang="en-US" smtClean="0"/>
              <a:t>10/23/15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DC5EA-C824-6F48-AD7E-17E39246D8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970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3562" y="2054648"/>
            <a:ext cx="4894738" cy="5814907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15941" y="2054648"/>
            <a:ext cx="4894739" cy="5814907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244DE-5CE1-D44F-BC88-DE5EF2C192D5}" type="datetimeFigureOut">
              <a:rPr lang="en-US" smtClean="0"/>
              <a:t>10/23/15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DC5EA-C824-6F48-AD7E-17E39246D8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741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311256"/>
            <a:ext cx="9052560" cy="1295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1739795"/>
            <a:ext cx="4444207" cy="725064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" y="2464859"/>
            <a:ext cx="4444207" cy="4478126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9528" y="1739795"/>
            <a:ext cx="4445953" cy="725064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9528" y="2464859"/>
            <a:ext cx="4445953" cy="4478126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244DE-5CE1-D44F-BC88-DE5EF2C192D5}" type="datetimeFigureOut">
              <a:rPr lang="en-US" smtClean="0"/>
              <a:t>10/23/15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DC5EA-C824-6F48-AD7E-17E39246D8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473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244DE-5CE1-D44F-BC88-DE5EF2C192D5}" type="datetimeFigureOut">
              <a:rPr lang="en-US" smtClean="0"/>
              <a:t>10/23/15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DC5EA-C824-6F48-AD7E-17E39246D8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28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244DE-5CE1-D44F-BC88-DE5EF2C192D5}" type="datetimeFigureOut">
              <a:rPr lang="en-US" smtClean="0"/>
              <a:t>10/23/15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DC5EA-C824-6F48-AD7E-17E39246D8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128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1" y="309457"/>
            <a:ext cx="3309144" cy="131699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2555" y="309457"/>
            <a:ext cx="5622925" cy="6633528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1" y="1626447"/>
            <a:ext cx="3309144" cy="5316538"/>
          </a:xfrm>
        </p:spPr>
        <p:txBody>
          <a:bodyPr/>
          <a:lstStyle>
            <a:lvl1pPr marL="0" indent="0">
              <a:buNone/>
              <a:defRPr sz="160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244DE-5CE1-D44F-BC88-DE5EF2C192D5}" type="datetimeFigureOut">
              <a:rPr lang="en-US" smtClean="0"/>
              <a:t>10/23/15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DC5EA-C824-6F48-AD7E-17E39246D8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447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517" y="5440680"/>
            <a:ext cx="6035040" cy="64230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1517" y="694478"/>
            <a:ext cx="6035040" cy="4663440"/>
          </a:xfrm>
        </p:spPr>
        <p:txBody>
          <a:bodyPr/>
          <a:lstStyle>
            <a:lvl1pPr marL="0" indent="0">
              <a:buNone/>
              <a:defRPr sz="3600"/>
            </a:lvl1pPr>
            <a:lvl2pPr marL="509412" indent="0">
              <a:buNone/>
              <a:defRPr sz="3100"/>
            </a:lvl2pPr>
            <a:lvl3pPr marL="1018824" indent="0">
              <a:buNone/>
              <a:defRPr sz="2700"/>
            </a:lvl3pPr>
            <a:lvl4pPr marL="1528237" indent="0">
              <a:buNone/>
              <a:defRPr sz="2200"/>
            </a:lvl4pPr>
            <a:lvl5pPr marL="2037649" indent="0">
              <a:buNone/>
              <a:defRPr sz="2200"/>
            </a:lvl5pPr>
            <a:lvl6pPr marL="2547061" indent="0">
              <a:buNone/>
              <a:defRPr sz="2200"/>
            </a:lvl6pPr>
            <a:lvl7pPr marL="3056473" indent="0">
              <a:buNone/>
              <a:defRPr sz="2200"/>
            </a:lvl7pPr>
            <a:lvl8pPr marL="3565886" indent="0">
              <a:buNone/>
              <a:defRPr sz="2200"/>
            </a:lvl8pPr>
            <a:lvl9pPr marL="4075298" indent="0">
              <a:buNone/>
              <a:defRPr sz="2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1517" y="6082983"/>
            <a:ext cx="6035040" cy="912177"/>
          </a:xfrm>
        </p:spPr>
        <p:txBody>
          <a:bodyPr/>
          <a:lstStyle>
            <a:lvl1pPr marL="0" indent="0">
              <a:buNone/>
              <a:defRPr sz="160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244DE-5CE1-D44F-BC88-DE5EF2C192D5}" type="datetimeFigureOut">
              <a:rPr lang="en-US" smtClean="0"/>
              <a:t>10/23/15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DC5EA-C824-6F48-AD7E-17E39246D8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497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2920" y="311256"/>
            <a:ext cx="9052560" cy="1295400"/>
          </a:xfrm>
          <a:prstGeom prst="rect">
            <a:avLst/>
          </a:prstGeom>
        </p:spPr>
        <p:txBody>
          <a:bodyPr vert="horz" lIns="101882" tIns="50941" rIns="101882" bIns="50941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1813560"/>
            <a:ext cx="9052560" cy="5129425"/>
          </a:xfrm>
          <a:prstGeom prst="rect">
            <a:avLst/>
          </a:prstGeom>
        </p:spPr>
        <p:txBody>
          <a:bodyPr vert="horz" lIns="101882" tIns="50941" rIns="101882" bIns="5094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2920" y="7203864"/>
            <a:ext cx="2346960" cy="413808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7244DE-5CE1-D44F-BC88-DE5EF2C192D5}" type="datetimeFigureOut">
              <a:rPr lang="en-US" smtClean="0"/>
              <a:t>10/23/15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36620" y="7203864"/>
            <a:ext cx="3185160" cy="413808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08520" y="7203864"/>
            <a:ext cx="2346960" cy="413808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DC5EA-C824-6F48-AD7E-17E39246D8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736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509412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2059" indent="-382059" algn="l" defTabSz="509412" rtl="0" eaLnBrk="1" latinLnBrk="0" hangingPunct="1">
        <a:spcBef>
          <a:spcPct val="20000"/>
        </a:spcBef>
        <a:buFont typeface="Arial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27795" indent="-318383" algn="l" defTabSz="509412" rtl="0" eaLnBrk="1" latinLnBrk="0" hangingPunct="1">
        <a:spcBef>
          <a:spcPct val="20000"/>
        </a:spcBef>
        <a:buFont typeface="Arial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73531" indent="-254706" algn="l" defTabSz="509412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82943" indent="-254706" algn="l" defTabSz="509412" rtl="0" eaLnBrk="1" latinLnBrk="0" hangingPunct="1">
        <a:spcBef>
          <a:spcPct val="20000"/>
        </a:spcBef>
        <a:buFont typeface="Arial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92355" indent="-254706" algn="l" defTabSz="509412" rtl="0" eaLnBrk="1" latinLnBrk="0" hangingPunct="1">
        <a:spcBef>
          <a:spcPct val="20000"/>
        </a:spcBef>
        <a:buFont typeface="Arial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1767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11180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20592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30004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412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824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8237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7649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7061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6473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5886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5298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183822" y="474291"/>
            <a:ext cx="74920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ambria"/>
                <a:cs typeface="Cambria"/>
              </a:rPr>
              <a:t>Me </a:t>
            </a:r>
            <a:r>
              <a:rPr lang="en-US" sz="1200" dirty="0" err="1">
                <a:latin typeface="Cambria"/>
                <a:cs typeface="Cambria"/>
              </a:rPr>
              <a:t>llamo</a:t>
            </a:r>
            <a:r>
              <a:rPr lang="en-US" sz="1200" dirty="0">
                <a:latin typeface="Cambria"/>
                <a:cs typeface="Cambria"/>
              </a:rPr>
              <a:t> </a:t>
            </a:r>
            <a:r>
              <a:rPr lang="en-US" sz="1200" dirty="0" smtClean="0">
                <a:latin typeface="Cambria"/>
                <a:cs typeface="Cambria"/>
              </a:rPr>
              <a:t>_______________________________________________________________   </a:t>
            </a:r>
            <a:r>
              <a:rPr lang="en-US" sz="1200" dirty="0" err="1">
                <a:latin typeface="Cambria"/>
                <a:cs typeface="Cambria"/>
              </a:rPr>
              <a:t>Fecha</a:t>
            </a:r>
            <a:r>
              <a:rPr lang="en-US" sz="1200" dirty="0">
                <a:latin typeface="Cambria"/>
                <a:cs typeface="Cambria"/>
              </a:rPr>
              <a:t> </a:t>
            </a:r>
            <a:r>
              <a:rPr lang="en-US" sz="1200" dirty="0" smtClean="0">
                <a:latin typeface="Cambria"/>
                <a:cs typeface="Cambria"/>
              </a:rPr>
              <a:t>_________________________________  </a:t>
            </a:r>
            <a:r>
              <a:rPr lang="en-US" sz="1200" dirty="0" err="1">
                <a:latin typeface="Cambria"/>
                <a:cs typeface="Cambria"/>
              </a:rPr>
              <a:t>Clase</a:t>
            </a:r>
            <a:r>
              <a:rPr lang="en-US" sz="1200" dirty="0">
                <a:latin typeface="Cambria"/>
                <a:cs typeface="Cambria"/>
              </a:rPr>
              <a:t> _____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89982" y="802473"/>
            <a:ext cx="761409" cy="307777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  <a:effectLst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Cambria"/>
                <a:cs typeface="Cambria"/>
              </a:rPr>
              <a:t>Alberto</a:t>
            </a:r>
            <a:endParaRPr lang="en-US" sz="1400" dirty="0">
              <a:latin typeface="Cambria"/>
              <a:cs typeface="Cambri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01468" y="802473"/>
            <a:ext cx="754133" cy="307777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Cambria"/>
                <a:cs typeface="Cambria"/>
              </a:rPr>
              <a:t>Beatriz</a:t>
            </a:r>
            <a:endParaRPr lang="en-US" sz="1400" dirty="0">
              <a:latin typeface="Cambria"/>
              <a:cs typeface="Cambria"/>
            </a:endParaRPr>
          </a:p>
        </p:txBody>
      </p:sp>
      <p:cxnSp>
        <p:nvCxnSpPr>
          <p:cNvPr id="12" name="Straight Connector 11"/>
          <p:cNvCxnSpPr>
            <a:stCxn id="9" idx="3"/>
            <a:endCxn id="10" idx="1"/>
          </p:cNvCxnSpPr>
          <p:nvPr/>
        </p:nvCxnSpPr>
        <p:spPr>
          <a:xfrm>
            <a:off x="4751391" y="956362"/>
            <a:ext cx="550077" cy="0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3141682" y="1295585"/>
            <a:ext cx="3698566" cy="14980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022596" y="964172"/>
            <a:ext cx="0" cy="346393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774948" y="1512176"/>
            <a:ext cx="677514" cy="307777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Cambria"/>
                <a:cs typeface="Cambria"/>
              </a:rPr>
              <a:t>Daniel</a:t>
            </a:r>
            <a:endParaRPr lang="en-US" sz="1400" dirty="0">
              <a:latin typeface="Cambria"/>
              <a:cs typeface="Cambri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600782" y="1512176"/>
            <a:ext cx="983901" cy="307777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Cambria"/>
                <a:cs typeface="Cambria"/>
              </a:rPr>
              <a:t>Esperanza</a:t>
            </a:r>
            <a:endParaRPr lang="en-US" sz="1400" dirty="0">
              <a:latin typeface="Cambria"/>
              <a:cs typeface="Cambri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92749" y="1497195"/>
            <a:ext cx="854333" cy="307777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Cambria"/>
                <a:cs typeface="Cambria"/>
              </a:rPr>
              <a:t>Federico</a:t>
            </a:r>
            <a:endParaRPr lang="en-US" sz="1400" dirty="0">
              <a:latin typeface="Cambria"/>
              <a:cs typeface="Cambri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924511" y="1495706"/>
            <a:ext cx="828384" cy="307777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Cambria"/>
                <a:cs typeface="Cambria"/>
              </a:rPr>
              <a:t>Gabriela</a:t>
            </a:r>
            <a:endParaRPr lang="en-US" sz="1400" dirty="0">
              <a:latin typeface="Cambria"/>
              <a:cs typeface="Cambri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985375" y="2233590"/>
            <a:ext cx="638153" cy="307777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Cambria"/>
                <a:cs typeface="Cambria"/>
              </a:rPr>
              <a:t>Mario</a:t>
            </a:r>
            <a:endParaRPr lang="en-US" sz="1400" dirty="0">
              <a:latin typeface="Cambria"/>
              <a:cs typeface="Cambri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178519" y="2233590"/>
            <a:ext cx="736099" cy="307777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Cambria"/>
                <a:cs typeface="Cambria"/>
              </a:rPr>
              <a:t>Natalia</a:t>
            </a:r>
            <a:endParaRPr lang="en-US" sz="1400" dirty="0">
              <a:latin typeface="Cambria"/>
              <a:cs typeface="Cambri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985566" y="2217347"/>
            <a:ext cx="507183" cy="307777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400" dirty="0" err="1" smtClean="0">
                <a:latin typeface="Cambria"/>
                <a:cs typeface="Cambria"/>
              </a:rPr>
              <a:t>Lu</a:t>
            </a:r>
            <a:r>
              <a:rPr lang="en-US" sz="1400" dirty="0" err="1" smtClean="0">
                <a:latin typeface="Cambria"/>
                <a:cs typeface="Cambria"/>
              </a:rPr>
              <a:t>ís</a:t>
            </a:r>
            <a:endParaRPr lang="en-US" sz="1400" dirty="0">
              <a:latin typeface="Cambria"/>
              <a:cs typeface="Cambri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640895" y="1512176"/>
            <a:ext cx="583976" cy="307777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Cambria"/>
                <a:cs typeface="Cambria"/>
              </a:rPr>
              <a:t>Carla</a:t>
            </a:r>
            <a:endParaRPr lang="en-US" sz="1400" dirty="0">
              <a:latin typeface="Cambria"/>
              <a:cs typeface="Cambria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896904" y="2225384"/>
            <a:ext cx="906756" cy="307777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400" dirty="0" err="1" smtClean="0">
                <a:latin typeface="Cambria"/>
                <a:cs typeface="Cambria"/>
              </a:rPr>
              <a:t>Herminia</a:t>
            </a:r>
            <a:endParaRPr lang="en-US" sz="1400" dirty="0">
              <a:latin typeface="Cambria"/>
              <a:cs typeface="Cambria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143377" y="2225384"/>
            <a:ext cx="743788" cy="307777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Cambria"/>
                <a:cs typeface="Cambria"/>
              </a:rPr>
              <a:t>Ignacio</a:t>
            </a:r>
            <a:endParaRPr lang="en-US" sz="1400" dirty="0">
              <a:latin typeface="Cambria"/>
              <a:cs typeface="Cambri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452462" y="2225384"/>
            <a:ext cx="800219" cy="307777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Cambria"/>
                <a:cs typeface="Cambria"/>
              </a:rPr>
              <a:t>Josefina</a:t>
            </a:r>
            <a:endParaRPr lang="en-US" sz="1400" dirty="0">
              <a:latin typeface="Cambria"/>
              <a:cs typeface="Cambria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640895" y="2951784"/>
            <a:ext cx="633507" cy="307777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Cambria"/>
                <a:cs typeface="Cambria"/>
              </a:rPr>
              <a:t>Ofelia</a:t>
            </a:r>
            <a:endParaRPr lang="en-US" sz="1400" dirty="0">
              <a:latin typeface="Cambria"/>
              <a:cs typeface="Cambria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2842553" y="2947587"/>
            <a:ext cx="643325" cy="307777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Cambria"/>
                <a:cs typeface="Cambria"/>
              </a:rPr>
              <a:t>Pedro</a:t>
            </a:r>
            <a:endParaRPr lang="en-US" sz="1400" dirty="0">
              <a:latin typeface="Cambria"/>
              <a:cs typeface="Cambria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044219" y="2947587"/>
            <a:ext cx="556563" cy="307777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Cambria"/>
                <a:cs typeface="Cambria"/>
              </a:rPr>
              <a:t>Rosa</a:t>
            </a:r>
            <a:endParaRPr lang="en-US" sz="1400" dirty="0">
              <a:latin typeface="Cambria"/>
              <a:cs typeface="Cambria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270601" y="2940281"/>
            <a:ext cx="669449" cy="307777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Cambria"/>
                <a:cs typeface="Cambria"/>
              </a:rPr>
              <a:t>Sergio</a:t>
            </a:r>
            <a:endParaRPr lang="en-US" sz="1400" dirty="0">
              <a:latin typeface="Cambria"/>
              <a:cs typeface="Cambria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374434" y="2932386"/>
            <a:ext cx="700570" cy="307777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400" dirty="0" err="1" smtClean="0">
                <a:latin typeface="Cambria"/>
                <a:cs typeface="Cambria"/>
              </a:rPr>
              <a:t>Tom</a:t>
            </a:r>
            <a:r>
              <a:rPr lang="en-US" sz="1400" dirty="0" err="1" smtClean="0">
                <a:latin typeface="Cambria"/>
                <a:cs typeface="Cambria"/>
              </a:rPr>
              <a:t>ás</a:t>
            </a:r>
            <a:endParaRPr lang="en-US" sz="1400" dirty="0">
              <a:latin typeface="Cambria"/>
              <a:cs typeface="Cambria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58260" y="4855415"/>
            <a:ext cx="9042940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smtClean="0">
                <a:latin typeface="Cambria"/>
                <a:cs typeface="Cambria"/>
              </a:rPr>
              <a:t>1</a:t>
            </a:r>
            <a:r>
              <a:rPr lang="en-US" sz="1200" dirty="0">
                <a:latin typeface="Cambria"/>
                <a:cs typeface="Cambria"/>
              </a:rPr>
              <a:t>.  Beatriz </a:t>
            </a:r>
            <a:r>
              <a:rPr lang="en-US" sz="1200" dirty="0" err="1">
                <a:latin typeface="Cambria"/>
                <a:cs typeface="Cambria"/>
              </a:rPr>
              <a:t>es</a:t>
            </a:r>
            <a:r>
              <a:rPr lang="en-US" sz="1200" dirty="0">
                <a:latin typeface="Cambria"/>
                <a:cs typeface="Cambria"/>
              </a:rPr>
              <a:t> la _________________________________________ de Ignacio.		</a:t>
            </a:r>
            <a:r>
              <a:rPr lang="en-US" sz="1200" dirty="0" smtClean="0">
                <a:latin typeface="Cambria"/>
                <a:cs typeface="Cambria"/>
              </a:rPr>
              <a:t>9</a:t>
            </a:r>
            <a:r>
              <a:rPr lang="en-US" sz="1200" dirty="0">
                <a:latin typeface="Cambria"/>
                <a:cs typeface="Cambria"/>
              </a:rPr>
              <a:t>.  </a:t>
            </a:r>
            <a:r>
              <a:rPr lang="en-US" sz="1200" dirty="0" err="1">
                <a:latin typeface="Cambria"/>
                <a:cs typeface="Cambria"/>
              </a:rPr>
              <a:t>Luís</a:t>
            </a:r>
            <a:r>
              <a:rPr lang="en-US" sz="1200" dirty="0">
                <a:latin typeface="Cambria"/>
                <a:cs typeface="Cambria"/>
              </a:rPr>
              <a:t> </a:t>
            </a:r>
            <a:r>
              <a:rPr lang="en-US" sz="1200" dirty="0" err="1">
                <a:latin typeface="Cambria"/>
                <a:cs typeface="Cambria"/>
              </a:rPr>
              <a:t>es</a:t>
            </a:r>
            <a:r>
              <a:rPr lang="en-US" sz="1200" dirty="0">
                <a:latin typeface="Cambria"/>
                <a:cs typeface="Cambria"/>
              </a:rPr>
              <a:t> el </a:t>
            </a:r>
            <a:r>
              <a:rPr lang="en-US" sz="1200" dirty="0" smtClean="0">
                <a:latin typeface="Cambria"/>
                <a:cs typeface="Cambria"/>
              </a:rPr>
              <a:t>_________________________________________ </a:t>
            </a:r>
            <a:r>
              <a:rPr lang="en-US" sz="1200" dirty="0" smtClean="0">
                <a:latin typeface="Cambria"/>
                <a:cs typeface="Cambria"/>
              </a:rPr>
              <a:t>de </a:t>
            </a:r>
            <a:r>
              <a:rPr lang="en-US" sz="1200" dirty="0">
                <a:latin typeface="Cambria"/>
                <a:cs typeface="Cambria"/>
              </a:rPr>
              <a:t>Josefina.     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latin typeface="Cambria"/>
                <a:cs typeface="Cambria"/>
              </a:rPr>
              <a:t>2.  Daniel </a:t>
            </a:r>
            <a:r>
              <a:rPr lang="en-US" sz="1200" dirty="0" err="1">
                <a:latin typeface="Cambria"/>
                <a:cs typeface="Cambria"/>
              </a:rPr>
              <a:t>es</a:t>
            </a:r>
            <a:r>
              <a:rPr lang="en-US" sz="1200" dirty="0">
                <a:latin typeface="Cambria"/>
                <a:cs typeface="Cambria"/>
              </a:rPr>
              <a:t> el _________________________________________ de Federico.  	</a:t>
            </a:r>
            <a:r>
              <a:rPr lang="en-US" sz="1200" dirty="0" smtClean="0">
                <a:latin typeface="Cambria"/>
                <a:cs typeface="Cambria"/>
              </a:rPr>
              <a:t>10</a:t>
            </a:r>
            <a:r>
              <a:rPr lang="en-US" sz="1200" dirty="0">
                <a:latin typeface="Cambria"/>
                <a:cs typeface="Cambria"/>
              </a:rPr>
              <a:t>.  Alberto </a:t>
            </a:r>
            <a:r>
              <a:rPr lang="en-US" sz="1200" dirty="0" err="1">
                <a:latin typeface="Cambria"/>
                <a:cs typeface="Cambria"/>
              </a:rPr>
              <a:t>es</a:t>
            </a:r>
            <a:r>
              <a:rPr lang="en-US" sz="1200" dirty="0">
                <a:latin typeface="Cambria"/>
                <a:cs typeface="Cambria"/>
              </a:rPr>
              <a:t> el </a:t>
            </a:r>
            <a:r>
              <a:rPr lang="en-US" sz="1200" dirty="0" smtClean="0">
                <a:latin typeface="Cambria"/>
                <a:cs typeface="Cambria"/>
              </a:rPr>
              <a:t>_________________________________________ </a:t>
            </a:r>
            <a:r>
              <a:rPr lang="en-US" sz="1200" dirty="0" smtClean="0">
                <a:latin typeface="Cambria"/>
                <a:cs typeface="Cambria"/>
              </a:rPr>
              <a:t>de </a:t>
            </a:r>
            <a:r>
              <a:rPr lang="en-US" sz="1200" dirty="0">
                <a:latin typeface="Cambria"/>
                <a:cs typeface="Cambria"/>
              </a:rPr>
              <a:t>Mario.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latin typeface="Cambria"/>
                <a:cs typeface="Cambria"/>
              </a:rPr>
              <a:t>3.  Gabriela </a:t>
            </a:r>
            <a:r>
              <a:rPr lang="en-US" sz="1200" dirty="0" err="1">
                <a:latin typeface="Cambria"/>
                <a:cs typeface="Cambria"/>
              </a:rPr>
              <a:t>es</a:t>
            </a:r>
            <a:r>
              <a:rPr lang="en-US" sz="1200" dirty="0">
                <a:latin typeface="Cambria"/>
                <a:cs typeface="Cambria"/>
              </a:rPr>
              <a:t> la _________________________________________ de Mario.  	</a:t>
            </a:r>
            <a:r>
              <a:rPr lang="en-US" sz="1200" dirty="0" smtClean="0">
                <a:latin typeface="Cambria"/>
                <a:cs typeface="Cambria"/>
              </a:rPr>
              <a:t>11</a:t>
            </a:r>
            <a:r>
              <a:rPr lang="en-US" sz="1200" dirty="0">
                <a:latin typeface="Cambria"/>
                <a:cs typeface="Cambria"/>
              </a:rPr>
              <a:t>.  </a:t>
            </a:r>
            <a:r>
              <a:rPr lang="en-US" sz="1200" dirty="0" err="1">
                <a:latin typeface="Cambria"/>
                <a:cs typeface="Cambria"/>
              </a:rPr>
              <a:t>Herminia</a:t>
            </a:r>
            <a:r>
              <a:rPr lang="en-US" sz="1200" dirty="0">
                <a:latin typeface="Cambria"/>
                <a:cs typeface="Cambria"/>
              </a:rPr>
              <a:t> </a:t>
            </a:r>
            <a:r>
              <a:rPr lang="en-US" sz="1200" dirty="0" err="1">
                <a:latin typeface="Cambria"/>
                <a:cs typeface="Cambria"/>
              </a:rPr>
              <a:t>es</a:t>
            </a:r>
            <a:r>
              <a:rPr lang="en-US" sz="1200" dirty="0">
                <a:latin typeface="Cambria"/>
                <a:cs typeface="Cambria"/>
              </a:rPr>
              <a:t> la </a:t>
            </a:r>
            <a:r>
              <a:rPr lang="en-US" sz="1200" dirty="0" smtClean="0">
                <a:latin typeface="Cambria"/>
                <a:cs typeface="Cambria"/>
              </a:rPr>
              <a:t>_____________________________________ </a:t>
            </a:r>
            <a:r>
              <a:rPr lang="en-US" sz="1200" dirty="0" smtClean="0">
                <a:latin typeface="Cambria"/>
                <a:cs typeface="Cambria"/>
              </a:rPr>
              <a:t>de </a:t>
            </a:r>
            <a:r>
              <a:rPr lang="en-US" sz="1200" dirty="0">
                <a:latin typeface="Cambria"/>
                <a:cs typeface="Cambria"/>
              </a:rPr>
              <a:t>Esperanza.  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latin typeface="Cambria"/>
                <a:cs typeface="Cambria"/>
              </a:rPr>
              <a:t>4.  Rosa </a:t>
            </a:r>
            <a:r>
              <a:rPr lang="en-US" sz="1200" dirty="0" err="1">
                <a:latin typeface="Cambria"/>
                <a:cs typeface="Cambria"/>
              </a:rPr>
              <a:t>es</a:t>
            </a:r>
            <a:r>
              <a:rPr lang="en-US" sz="1200" dirty="0">
                <a:latin typeface="Cambria"/>
                <a:cs typeface="Cambria"/>
              </a:rPr>
              <a:t> la _________________________________________ de Josefina.  		</a:t>
            </a:r>
            <a:r>
              <a:rPr lang="en-US" sz="1200" dirty="0" smtClean="0">
                <a:latin typeface="Cambria"/>
                <a:cs typeface="Cambria"/>
              </a:rPr>
              <a:t>12</a:t>
            </a:r>
            <a:r>
              <a:rPr lang="en-US" sz="1200" dirty="0">
                <a:latin typeface="Cambria"/>
                <a:cs typeface="Cambria"/>
              </a:rPr>
              <a:t>.  Ofelia </a:t>
            </a:r>
            <a:r>
              <a:rPr lang="en-US" sz="1200" dirty="0" err="1">
                <a:latin typeface="Cambria"/>
                <a:cs typeface="Cambria"/>
              </a:rPr>
              <a:t>es</a:t>
            </a:r>
            <a:r>
              <a:rPr lang="en-US" sz="1200" dirty="0">
                <a:latin typeface="Cambria"/>
                <a:cs typeface="Cambria"/>
              </a:rPr>
              <a:t> la </a:t>
            </a:r>
            <a:r>
              <a:rPr lang="en-US" sz="1200" dirty="0" smtClean="0">
                <a:latin typeface="Cambria"/>
                <a:cs typeface="Cambria"/>
              </a:rPr>
              <a:t>_________________________________________ </a:t>
            </a:r>
            <a:r>
              <a:rPr lang="en-US" sz="1200" dirty="0" smtClean="0">
                <a:latin typeface="Cambria"/>
                <a:cs typeface="Cambria"/>
              </a:rPr>
              <a:t>de </a:t>
            </a:r>
            <a:r>
              <a:rPr lang="en-US" sz="1200" dirty="0">
                <a:latin typeface="Cambria"/>
                <a:cs typeface="Cambria"/>
              </a:rPr>
              <a:t>Daniel.  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latin typeface="Cambria"/>
                <a:cs typeface="Cambria"/>
              </a:rPr>
              <a:t>5.  </a:t>
            </a:r>
            <a:r>
              <a:rPr lang="en-US" sz="1200" dirty="0" err="1">
                <a:latin typeface="Cambria"/>
                <a:cs typeface="Cambria"/>
              </a:rPr>
              <a:t>Tomás</a:t>
            </a:r>
            <a:r>
              <a:rPr lang="en-US" sz="1200" dirty="0">
                <a:latin typeface="Cambria"/>
                <a:cs typeface="Cambria"/>
              </a:rPr>
              <a:t> </a:t>
            </a:r>
            <a:r>
              <a:rPr lang="en-US" sz="1200" dirty="0" err="1">
                <a:latin typeface="Cambria"/>
                <a:cs typeface="Cambria"/>
              </a:rPr>
              <a:t>es</a:t>
            </a:r>
            <a:r>
              <a:rPr lang="en-US" sz="1200" dirty="0">
                <a:latin typeface="Cambria"/>
                <a:cs typeface="Cambria"/>
              </a:rPr>
              <a:t> el _________________________________________ de Federico.     	</a:t>
            </a:r>
            <a:r>
              <a:rPr lang="en-US" sz="1200" dirty="0" smtClean="0">
                <a:latin typeface="Cambria"/>
                <a:cs typeface="Cambria"/>
              </a:rPr>
              <a:t>13</a:t>
            </a:r>
            <a:r>
              <a:rPr lang="en-US" sz="1200" dirty="0">
                <a:latin typeface="Cambria"/>
                <a:cs typeface="Cambria"/>
              </a:rPr>
              <a:t>.  Daniel </a:t>
            </a:r>
            <a:r>
              <a:rPr lang="en-US" sz="1200" dirty="0" err="1">
                <a:latin typeface="Cambria"/>
                <a:cs typeface="Cambria"/>
              </a:rPr>
              <a:t>es</a:t>
            </a:r>
            <a:r>
              <a:rPr lang="en-US" sz="1200" dirty="0">
                <a:latin typeface="Cambria"/>
                <a:cs typeface="Cambria"/>
              </a:rPr>
              <a:t> el </a:t>
            </a:r>
            <a:r>
              <a:rPr lang="en-US" sz="1200" dirty="0" smtClean="0">
                <a:latin typeface="Cambria"/>
                <a:cs typeface="Cambria"/>
              </a:rPr>
              <a:t>_________________________________________ </a:t>
            </a:r>
            <a:r>
              <a:rPr lang="en-US" sz="1200" dirty="0" smtClean="0">
                <a:latin typeface="Cambria"/>
                <a:cs typeface="Cambria"/>
              </a:rPr>
              <a:t>de </a:t>
            </a:r>
            <a:r>
              <a:rPr lang="en-US" sz="1200" dirty="0">
                <a:latin typeface="Cambria"/>
                <a:cs typeface="Cambria"/>
              </a:rPr>
              <a:t>Alberto.  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latin typeface="Cambria"/>
                <a:cs typeface="Cambria"/>
              </a:rPr>
              <a:t>6.  Esperanza </a:t>
            </a:r>
            <a:r>
              <a:rPr lang="en-US" sz="1200" dirty="0" err="1">
                <a:latin typeface="Cambria"/>
                <a:cs typeface="Cambria"/>
              </a:rPr>
              <a:t>es</a:t>
            </a:r>
            <a:r>
              <a:rPr lang="en-US" sz="1200" dirty="0">
                <a:latin typeface="Cambria"/>
                <a:cs typeface="Cambria"/>
              </a:rPr>
              <a:t> la _________________________________________ de Mario.     	</a:t>
            </a:r>
            <a:r>
              <a:rPr lang="en-US" sz="1200" dirty="0" smtClean="0">
                <a:latin typeface="Cambria"/>
                <a:cs typeface="Cambria"/>
              </a:rPr>
              <a:t>14</a:t>
            </a:r>
            <a:r>
              <a:rPr lang="en-US" sz="1200" dirty="0">
                <a:latin typeface="Cambria"/>
                <a:cs typeface="Cambria"/>
              </a:rPr>
              <a:t>.  Esperanza </a:t>
            </a:r>
            <a:r>
              <a:rPr lang="en-US" sz="1200" dirty="0" err="1">
                <a:latin typeface="Cambria"/>
                <a:cs typeface="Cambria"/>
              </a:rPr>
              <a:t>es</a:t>
            </a:r>
            <a:r>
              <a:rPr lang="en-US" sz="1200" dirty="0">
                <a:latin typeface="Cambria"/>
                <a:cs typeface="Cambria"/>
              </a:rPr>
              <a:t> la </a:t>
            </a:r>
            <a:r>
              <a:rPr lang="en-US" sz="1200" dirty="0" smtClean="0">
                <a:latin typeface="Cambria"/>
                <a:cs typeface="Cambria"/>
              </a:rPr>
              <a:t>________________________________________ </a:t>
            </a:r>
            <a:r>
              <a:rPr lang="en-US" sz="1200" dirty="0" smtClean="0">
                <a:latin typeface="Cambria"/>
                <a:cs typeface="Cambria"/>
              </a:rPr>
              <a:t>de </a:t>
            </a:r>
            <a:r>
              <a:rPr lang="en-US" sz="1200" dirty="0">
                <a:latin typeface="Cambria"/>
                <a:cs typeface="Cambria"/>
              </a:rPr>
              <a:t>Daniel.  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latin typeface="Cambria"/>
                <a:cs typeface="Cambria"/>
              </a:rPr>
              <a:t>7.  Mario </a:t>
            </a:r>
            <a:r>
              <a:rPr lang="en-US" sz="1200" dirty="0" err="1">
                <a:latin typeface="Cambria"/>
                <a:cs typeface="Cambria"/>
              </a:rPr>
              <a:t>es</a:t>
            </a:r>
            <a:r>
              <a:rPr lang="en-US" sz="1200" dirty="0">
                <a:latin typeface="Cambria"/>
                <a:cs typeface="Cambria"/>
              </a:rPr>
              <a:t> el _________________________________________ de Esperanza.  	</a:t>
            </a:r>
            <a:r>
              <a:rPr lang="en-US" sz="1200" dirty="0" smtClean="0">
                <a:latin typeface="Cambria"/>
                <a:cs typeface="Cambria"/>
              </a:rPr>
              <a:t>15</a:t>
            </a:r>
            <a:r>
              <a:rPr lang="en-US" sz="1200" dirty="0">
                <a:latin typeface="Cambria"/>
                <a:cs typeface="Cambria"/>
              </a:rPr>
              <a:t>.  Luis </a:t>
            </a:r>
            <a:r>
              <a:rPr lang="en-US" sz="1200" dirty="0" err="1">
                <a:latin typeface="Cambria"/>
                <a:cs typeface="Cambria"/>
              </a:rPr>
              <a:t>es</a:t>
            </a:r>
            <a:r>
              <a:rPr lang="en-US" sz="1200" dirty="0">
                <a:latin typeface="Cambria"/>
                <a:cs typeface="Cambria"/>
              </a:rPr>
              <a:t> el </a:t>
            </a:r>
            <a:r>
              <a:rPr lang="en-US" sz="1200" dirty="0" smtClean="0">
                <a:latin typeface="Cambria"/>
                <a:cs typeface="Cambria"/>
              </a:rPr>
              <a:t>_________________________________________ </a:t>
            </a:r>
            <a:r>
              <a:rPr lang="en-US" sz="1200" dirty="0" smtClean="0">
                <a:latin typeface="Cambria"/>
                <a:cs typeface="Cambria"/>
              </a:rPr>
              <a:t>de </a:t>
            </a:r>
            <a:r>
              <a:rPr lang="en-US" sz="1200" dirty="0" err="1">
                <a:latin typeface="Cambria"/>
                <a:cs typeface="Cambria"/>
              </a:rPr>
              <a:t>Tomás</a:t>
            </a:r>
            <a:r>
              <a:rPr lang="en-US" sz="1200" dirty="0">
                <a:latin typeface="Cambria"/>
                <a:cs typeface="Cambri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latin typeface="Cambria"/>
                <a:cs typeface="Cambria"/>
              </a:rPr>
              <a:t>8.  Ignacio </a:t>
            </a:r>
            <a:r>
              <a:rPr lang="en-US" sz="1200" dirty="0" err="1">
                <a:latin typeface="Cambria"/>
                <a:cs typeface="Cambria"/>
              </a:rPr>
              <a:t>es</a:t>
            </a:r>
            <a:r>
              <a:rPr lang="en-US" sz="1200" dirty="0">
                <a:latin typeface="Cambria"/>
                <a:cs typeface="Cambria"/>
              </a:rPr>
              <a:t> el _________________________________________ de Rosa.  		</a:t>
            </a:r>
            <a:r>
              <a:rPr lang="en-US" sz="1200" dirty="0" smtClean="0">
                <a:latin typeface="Cambria"/>
                <a:cs typeface="Cambria"/>
              </a:rPr>
              <a:t>16</a:t>
            </a:r>
            <a:r>
              <a:rPr lang="en-US" sz="1200" dirty="0">
                <a:latin typeface="Cambria"/>
                <a:cs typeface="Cambria"/>
              </a:rPr>
              <a:t>.  </a:t>
            </a:r>
            <a:r>
              <a:rPr lang="en-US" sz="1200" dirty="0" err="1">
                <a:latin typeface="Cambria"/>
                <a:cs typeface="Cambria"/>
              </a:rPr>
              <a:t>Herminia</a:t>
            </a:r>
            <a:r>
              <a:rPr lang="en-US" sz="1200" dirty="0">
                <a:latin typeface="Cambria"/>
                <a:cs typeface="Cambria"/>
              </a:rPr>
              <a:t> </a:t>
            </a:r>
            <a:r>
              <a:rPr lang="en-US" sz="1200" dirty="0" err="1">
                <a:latin typeface="Cambria"/>
                <a:cs typeface="Cambria"/>
              </a:rPr>
              <a:t>es</a:t>
            </a:r>
            <a:r>
              <a:rPr lang="en-US" sz="1200" dirty="0">
                <a:latin typeface="Cambria"/>
                <a:cs typeface="Cambria"/>
              </a:rPr>
              <a:t> la </a:t>
            </a:r>
            <a:r>
              <a:rPr lang="en-US" sz="1200" dirty="0" smtClean="0">
                <a:latin typeface="Cambria"/>
                <a:cs typeface="Cambria"/>
              </a:rPr>
              <a:t>_________________________________________ </a:t>
            </a:r>
            <a:r>
              <a:rPr lang="en-US" sz="1200" dirty="0" smtClean="0">
                <a:latin typeface="Cambria"/>
                <a:cs typeface="Cambria"/>
              </a:rPr>
              <a:t>de </a:t>
            </a:r>
            <a:r>
              <a:rPr lang="en-US" sz="1200" dirty="0">
                <a:latin typeface="Cambria"/>
                <a:cs typeface="Cambria"/>
              </a:rPr>
              <a:t>Mario.  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2705654" y="4547638"/>
            <a:ext cx="46414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u="sng" dirty="0" smtClean="0">
                <a:latin typeface="Cambria"/>
                <a:cs typeface="Cambria"/>
              </a:rPr>
              <a:t>Fill in the blanks, based on the family tree from above.</a:t>
            </a:r>
            <a:endParaRPr lang="en-US" sz="1400" dirty="0" smtClean="0">
              <a:latin typeface="Cambria"/>
              <a:cs typeface="Cambria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0" y="7526179"/>
            <a:ext cx="22522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  <a:latin typeface="Century Gothic"/>
                <a:cs typeface="Century Gothic"/>
              </a:rPr>
              <a:t>© Jessica Hall (Miss </a:t>
            </a:r>
            <a:r>
              <a:rPr lang="en-US" sz="1000" dirty="0" err="1" smtClean="0">
                <a:solidFill>
                  <a:schemeClr val="bg1">
                    <a:lumMod val="65000"/>
                  </a:schemeClr>
                </a:solidFill>
                <a:latin typeface="Century Gothic"/>
                <a:cs typeface="Century Gothic"/>
              </a:rPr>
              <a:t>Se</a:t>
            </a:r>
            <a:r>
              <a:rPr lang="en-US" sz="1000" dirty="0" err="1" smtClean="0">
                <a:solidFill>
                  <a:schemeClr val="bg1">
                    <a:lumMod val="65000"/>
                  </a:schemeClr>
                </a:solidFill>
                <a:latin typeface="Century Gothic"/>
                <a:cs typeface="Century Gothic"/>
              </a:rPr>
              <a:t>ñorita</a:t>
            </a: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  <a:latin typeface="Century Gothic"/>
                <a:cs typeface="Century Gothic"/>
              </a:rPr>
              <a:t>) 2015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Century Gothic"/>
              <a:cs typeface="Century Gothic"/>
            </a:endParaRPr>
          </a:p>
        </p:txBody>
      </p:sp>
      <p:cxnSp>
        <p:nvCxnSpPr>
          <p:cNvPr id="92" name="Straight Connector 91"/>
          <p:cNvCxnSpPr/>
          <p:nvPr/>
        </p:nvCxnSpPr>
        <p:spPr>
          <a:xfrm>
            <a:off x="2224871" y="1662967"/>
            <a:ext cx="550077" cy="0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>
            <a:off x="5018033" y="1310565"/>
            <a:ext cx="0" cy="201611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/>
        </p:nvCxnSpPr>
        <p:spPr>
          <a:xfrm>
            <a:off x="6840248" y="1295584"/>
            <a:ext cx="0" cy="201611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>
            <a:off x="7374434" y="1662967"/>
            <a:ext cx="550077" cy="0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/>
          <p:cNvCxnSpPr/>
          <p:nvPr/>
        </p:nvCxnSpPr>
        <p:spPr>
          <a:xfrm>
            <a:off x="3154521" y="1317298"/>
            <a:ext cx="0" cy="201611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>
            <a:off x="1183822" y="2000755"/>
            <a:ext cx="1492687" cy="0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>
            <a:off x="2515271" y="1669343"/>
            <a:ext cx="0" cy="346393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/>
          <p:cNvCxnSpPr/>
          <p:nvPr/>
        </p:nvCxnSpPr>
        <p:spPr>
          <a:xfrm>
            <a:off x="2676509" y="2015736"/>
            <a:ext cx="0" cy="201611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/>
          <p:nvPr/>
        </p:nvCxnSpPr>
        <p:spPr>
          <a:xfrm>
            <a:off x="1183822" y="2008833"/>
            <a:ext cx="0" cy="201611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/>
          <p:nvPr/>
        </p:nvCxnSpPr>
        <p:spPr>
          <a:xfrm>
            <a:off x="2902385" y="2378640"/>
            <a:ext cx="550077" cy="0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>
            <a:off x="7628442" y="2383601"/>
            <a:ext cx="550077" cy="0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>
            <a:off x="6239031" y="2002587"/>
            <a:ext cx="1331449" cy="0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>
            <a:off x="7570480" y="1671175"/>
            <a:ext cx="0" cy="346393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/>
          <p:nvPr/>
        </p:nvCxnSpPr>
        <p:spPr>
          <a:xfrm>
            <a:off x="7324905" y="2017568"/>
            <a:ext cx="0" cy="201611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>
            <a:off x="6239031" y="2010665"/>
            <a:ext cx="0" cy="201611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/>
          <p:cNvCxnSpPr/>
          <p:nvPr/>
        </p:nvCxnSpPr>
        <p:spPr>
          <a:xfrm>
            <a:off x="6556357" y="2707757"/>
            <a:ext cx="1331449" cy="0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/>
          <p:nvPr/>
        </p:nvCxnSpPr>
        <p:spPr>
          <a:xfrm>
            <a:off x="7887806" y="2376345"/>
            <a:ext cx="0" cy="346393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/>
          <p:cNvCxnSpPr/>
          <p:nvPr/>
        </p:nvCxnSpPr>
        <p:spPr>
          <a:xfrm>
            <a:off x="7642231" y="2722738"/>
            <a:ext cx="0" cy="201611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/>
          <p:cNvCxnSpPr/>
          <p:nvPr/>
        </p:nvCxnSpPr>
        <p:spPr>
          <a:xfrm>
            <a:off x="6556357" y="2715835"/>
            <a:ext cx="0" cy="201611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/>
          <p:cNvCxnSpPr/>
          <p:nvPr/>
        </p:nvCxnSpPr>
        <p:spPr>
          <a:xfrm flipV="1">
            <a:off x="1943127" y="2700854"/>
            <a:ext cx="2335883" cy="21884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/>
          <p:nvPr/>
        </p:nvCxnSpPr>
        <p:spPr>
          <a:xfrm>
            <a:off x="3168779" y="2369442"/>
            <a:ext cx="0" cy="346393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/>
          <p:cNvCxnSpPr/>
          <p:nvPr/>
        </p:nvCxnSpPr>
        <p:spPr>
          <a:xfrm>
            <a:off x="3164216" y="2715835"/>
            <a:ext cx="0" cy="201611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/>
          <p:nvPr/>
        </p:nvCxnSpPr>
        <p:spPr>
          <a:xfrm>
            <a:off x="4279010" y="2700854"/>
            <a:ext cx="0" cy="201611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/>
          <p:cNvCxnSpPr/>
          <p:nvPr/>
        </p:nvCxnSpPr>
        <p:spPr>
          <a:xfrm>
            <a:off x="1943127" y="2722568"/>
            <a:ext cx="0" cy="201611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62630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183822" y="474291"/>
            <a:ext cx="74920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ambria"/>
                <a:cs typeface="Cambria"/>
              </a:rPr>
              <a:t>Me </a:t>
            </a:r>
            <a:r>
              <a:rPr lang="en-US" sz="1200" dirty="0" err="1">
                <a:latin typeface="Cambria"/>
                <a:cs typeface="Cambria"/>
              </a:rPr>
              <a:t>llamo</a:t>
            </a:r>
            <a:r>
              <a:rPr lang="en-US" sz="1200" dirty="0">
                <a:latin typeface="Cambria"/>
                <a:cs typeface="Cambria"/>
              </a:rPr>
              <a:t> </a:t>
            </a:r>
            <a:r>
              <a:rPr lang="en-US" sz="1200" dirty="0" smtClean="0">
                <a:latin typeface="Cambria"/>
                <a:cs typeface="Cambria"/>
              </a:rPr>
              <a:t>_______________________________________________________________   </a:t>
            </a:r>
            <a:r>
              <a:rPr lang="en-US" sz="1200" dirty="0" err="1">
                <a:latin typeface="Cambria"/>
                <a:cs typeface="Cambria"/>
              </a:rPr>
              <a:t>Fecha</a:t>
            </a:r>
            <a:r>
              <a:rPr lang="en-US" sz="1200" dirty="0">
                <a:latin typeface="Cambria"/>
                <a:cs typeface="Cambria"/>
              </a:rPr>
              <a:t> </a:t>
            </a:r>
            <a:r>
              <a:rPr lang="en-US" sz="1200" dirty="0" smtClean="0">
                <a:latin typeface="Cambria"/>
                <a:cs typeface="Cambria"/>
              </a:rPr>
              <a:t>_________________________________  </a:t>
            </a:r>
            <a:r>
              <a:rPr lang="en-US" sz="1200" dirty="0" err="1">
                <a:latin typeface="Cambria"/>
                <a:cs typeface="Cambria"/>
              </a:rPr>
              <a:t>Clase</a:t>
            </a:r>
            <a:r>
              <a:rPr lang="en-US" sz="1200" dirty="0">
                <a:latin typeface="Cambria"/>
                <a:cs typeface="Cambria"/>
              </a:rPr>
              <a:t> _____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89982" y="802473"/>
            <a:ext cx="761409" cy="307777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  <a:effectLst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Cambria"/>
                <a:cs typeface="Cambria"/>
              </a:rPr>
              <a:t>Alberto</a:t>
            </a:r>
            <a:endParaRPr lang="en-US" sz="1400" dirty="0">
              <a:latin typeface="Cambria"/>
              <a:cs typeface="Cambri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01468" y="802473"/>
            <a:ext cx="754133" cy="307777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Cambria"/>
                <a:cs typeface="Cambria"/>
              </a:rPr>
              <a:t>Beatriz</a:t>
            </a:r>
            <a:endParaRPr lang="en-US" sz="1400" dirty="0">
              <a:latin typeface="Cambria"/>
              <a:cs typeface="Cambria"/>
            </a:endParaRPr>
          </a:p>
        </p:txBody>
      </p:sp>
      <p:cxnSp>
        <p:nvCxnSpPr>
          <p:cNvPr id="12" name="Straight Connector 11"/>
          <p:cNvCxnSpPr>
            <a:stCxn id="9" idx="3"/>
            <a:endCxn id="10" idx="1"/>
          </p:cNvCxnSpPr>
          <p:nvPr/>
        </p:nvCxnSpPr>
        <p:spPr>
          <a:xfrm>
            <a:off x="4751391" y="956362"/>
            <a:ext cx="550077" cy="0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3141682" y="1295585"/>
            <a:ext cx="3698566" cy="14980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022596" y="964172"/>
            <a:ext cx="0" cy="346393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774948" y="1512176"/>
            <a:ext cx="677514" cy="307777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Cambria"/>
                <a:cs typeface="Cambria"/>
              </a:rPr>
              <a:t>Daniel</a:t>
            </a:r>
            <a:endParaRPr lang="en-US" sz="1400" dirty="0">
              <a:latin typeface="Cambria"/>
              <a:cs typeface="Cambri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600782" y="1512176"/>
            <a:ext cx="983901" cy="307777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Cambria"/>
                <a:cs typeface="Cambria"/>
              </a:rPr>
              <a:t>Esperanza</a:t>
            </a:r>
            <a:endParaRPr lang="en-US" sz="1400" dirty="0">
              <a:latin typeface="Cambria"/>
              <a:cs typeface="Cambri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92749" y="1497195"/>
            <a:ext cx="854333" cy="307777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Cambria"/>
                <a:cs typeface="Cambria"/>
              </a:rPr>
              <a:t>Federico</a:t>
            </a:r>
            <a:endParaRPr lang="en-US" sz="1400" dirty="0">
              <a:latin typeface="Cambria"/>
              <a:cs typeface="Cambri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924511" y="1495706"/>
            <a:ext cx="828384" cy="307777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Cambria"/>
                <a:cs typeface="Cambria"/>
              </a:rPr>
              <a:t>Gabriela</a:t>
            </a:r>
            <a:endParaRPr lang="en-US" sz="1400" dirty="0">
              <a:latin typeface="Cambria"/>
              <a:cs typeface="Cambri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985375" y="2233590"/>
            <a:ext cx="638153" cy="307777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Cambria"/>
                <a:cs typeface="Cambria"/>
              </a:rPr>
              <a:t>Mario</a:t>
            </a:r>
            <a:endParaRPr lang="en-US" sz="1400" dirty="0">
              <a:latin typeface="Cambria"/>
              <a:cs typeface="Cambri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178519" y="2233590"/>
            <a:ext cx="736099" cy="307777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Cambria"/>
                <a:cs typeface="Cambria"/>
              </a:rPr>
              <a:t>Natalia</a:t>
            </a:r>
            <a:endParaRPr lang="en-US" sz="1400" dirty="0">
              <a:latin typeface="Cambria"/>
              <a:cs typeface="Cambri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985566" y="2217347"/>
            <a:ext cx="507183" cy="307777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400" dirty="0" err="1" smtClean="0">
                <a:latin typeface="Cambria"/>
                <a:cs typeface="Cambria"/>
              </a:rPr>
              <a:t>Lu</a:t>
            </a:r>
            <a:r>
              <a:rPr lang="en-US" sz="1400" dirty="0" err="1" smtClean="0">
                <a:latin typeface="Cambria"/>
                <a:cs typeface="Cambria"/>
              </a:rPr>
              <a:t>ís</a:t>
            </a:r>
            <a:endParaRPr lang="en-US" sz="1400" dirty="0">
              <a:latin typeface="Cambria"/>
              <a:cs typeface="Cambri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640895" y="1512176"/>
            <a:ext cx="583976" cy="307777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Cambria"/>
                <a:cs typeface="Cambria"/>
              </a:rPr>
              <a:t>Carla</a:t>
            </a:r>
            <a:endParaRPr lang="en-US" sz="1400" dirty="0">
              <a:latin typeface="Cambria"/>
              <a:cs typeface="Cambria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896904" y="2225384"/>
            <a:ext cx="906756" cy="307777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400" dirty="0" err="1" smtClean="0">
                <a:latin typeface="Cambria"/>
                <a:cs typeface="Cambria"/>
              </a:rPr>
              <a:t>Herminia</a:t>
            </a:r>
            <a:endParaRPr lang="en-US" sz="1400" dirty="0">
              <a:latin typeface="Cambria"/>
              <a:cs typeface="Cambria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143377" y="2225384"/>
            <a:ext cx="743788" cy="307777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Cambria"/>
                <a:cs typeface="Cambria"/>
              </a:rPr>
              <a:t>Ignacio</a:t>
            </a:r>
            <a:endParaRPr lang="en-US" sz="1400" dirty="0">
              <a:latin typeface="Cambria"/>
              <a:cs typeface="Cambri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452462" y="2225384"/>
            <a:ext cx="800219" cy="307777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Cambria"/>
                <a:cs typeface="Cambria"/>
              </a:rPr>
              <a:t>Josefina</a:t>
            </a:r>
            <a:endParaRPr lang="en-US" sz="1400" dirty="0">
              <a:latin typeface="Cambria"/>
              <a:cs typeface="Cambria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640895" y="2951784"/>
            <a:ext cx="633507" cy="307777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Cambria"/>
                <a:cs typeface="Cambria"/>
              </a:rPr>
              <a:t>Ofelia</a:t>
            </a:r>
            <a:endParaRPr lang="en-US" sz="1400" dirty="0">
              <a:latin typeface="Cambria"/>
              <a:cs typeface="Cambria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2842553" y="2947587"/>
            <a:ext cx="643325" cy="307777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Cambria"/>
                <a:cs typeface="Cambria"/>
              </a:rPr>
              <a:t>Pedro</a:t>
            </a:r>
            <a:endParaRPr lang="en-US" sz="1400" dirty="0">
              <a:latin typeface="Cambria"/>
              <a:cs typeface="Cambria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044219" y="2947587"/>
            <a:ext cx="556563" cy="307777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Cambria"/>
                <a:cs typeface="Cambria"/>
              </a:rPr>
              <a:t>Rosa</a:t>
            </a:r>
            <a:endParaRPr lang="en-US" sz="1400" dirty="0">
              <a:latin typeface="Cambria"/>
              <a:cs typeface="Cambria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270601" y="2940281"/>
            <a:ext cx="669449" cy="307777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Cambria"/>
                <a:cs typeface="Cambria"/>
              </a:rPr>
              <a:t>Sergio</a:t>
            </a:r>
            <a:endParaRPr lang="en-US" sz="1400" dirty="0">
              <a:latin typeface="Cambria"/>
              <a:cs typeface="Cambria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374434" y="2932386"/>
            <a:ext cx="700570" cy="307777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400" dirty="0" err="1" smtClean="0">
                <a:latin typeface="Cambria"/>
                <a:cs typeface="Cambria"/>
              </a:rPr>
              <a:t>Tom</a:t>
            </a:r>
            <a:r>
              <a:rPr lang="en-US" sz="1400" dirty="0" err="1" smtClean="0">
                <a:latin typeface="Cambria"/>
                <a:cs typeface="Cambria"/>
              </a:rPr>
              <a:t>ás</a:t>
            </a:r>
            <a:endParaRPr lang="en-US" sz="1400" dirty="0">
              <a:latin typeface="Cambria"/>
              <a:cs typeface="Cambria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58260" y="4855415"/>
            <a:ext cx="9042940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latin typeface="Cambria"/>
                <a:cs typeface="Cambria"/>
              </a:rPr>
              <a:t>1.  Beatriz </a:t>
            </a:r>
            <a:r>
              <a:rPr lang="en-US" sz="1200" dirty="0" err="1">
                <a:latin typeface="Cambria"/>
                <a:cs typeface="Cambria"/>
              </a:rPr>
              <a:t>es</a:t>
            </a:r>
            <a:r>
              <a:rPr lang="en-US" sz="1200" dirty="0">
                <a:latin typeface="Cambria"/>
                <a:cs typeface="Cambria"/>
              </a:rPr>
              <a:t> la _____</a:t>
            </a:r>
            <a:r>
              <a:rPr lang="en-US" sz="1200" b="1" u="sng" dirty="0" err="1">
                <a:solidFill>
                  <a:srgbClr val="FF0000"/>
                </a:solidFill>
                <a:latin typeface="Cambria"/>
                <a:cs typeface="Cambria"/>
              </a:rPr>
              <a:t>abuela</a:t>
            </a:r>
            <a:r>
              <a:rPr lang="en-US" sz="1200" dirty="0">
                <a:latin typeface="Cambria"/>
                <a:cs typeface="Cambria"/>
              </a:rPr>
              <a:t>__________________________ de Ignacio.		</a:t>
            </a:r>
            <a:r>
              <a:rPr lang="en-US" sz="1200" dirty="0" smtClean="0">
                <a:latin typeface="Cambria"/>
                <a:cs typeface="Cambria"/>
              </a:rPr>
              <a:t>9</a:t>
            </a:r>
            <a:r>
              <a:rPr lang="en-US" sz="1200" dirty="0">
                <a:latin typeface="Cambria"/>
                <a:cs typeface="Cambria"/>
              </a:rPr>
              <a:t>.  </a:t>
            </a:r>
            <a:r>
              <a:rPr lang="en-US" sz="1200" dirty="0" err="1">
                <a:latin typeface="Cambria"/>
                <a:cs typeface="Cambria"/>
              </a:rPr>
              <a:t>Luís</a:t>
            </a:r>
            <a:r>
              <a:rPr lang="en-US" sz="1200" dirty="0">
                <a:latin typeface="Cambria"/>
                <a:cs typeface="Cambria"/>
              </a:rPr>
              <a:t> </a:t>
            </a:r>
            <a:r>
              <a:rPr lang="en-US" sz="1200" dirty="0" err="1">
                <a:latin typeface="Cambria"/>
                <a:cs typeface="Cambria"/>
              </a:rPr>
              <a:t>es</a:t>
            </a:r>
            <a:r>
              <a:rPr lang="en-US" sz="1200" dirty="0">
                <a:latin typeface="Cambria"/>
                <a:cs typeface="Cambria"/>
              </a:rPr>
              <a:t> el _____</a:t>
            </a:r>
            <a:r>
              <a:rPr lang="en-US" sz="1200" b="1" u="sng" dirty="0">
                <a:solidFill>
                  <a:srgbClr val="FF0000"/>
                </a:solidFill>
                <a:latin typeface="Cambria"/>
                <a:cs typeface="Cambria"/>
              </a:rPr>
              <a:t>primo</a:t>
            </a:r>
            <a:r>
              <a:rPr lang="en-US" sz="1200" dirty="0">
                <a:latin typeface="Cambria"/>
                <a:cs typeface="Cambria"/>
              </a:rPr>
              <a:t>__________________________ de Josefina.     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latin typeface="Cambria"/>
                <a:cs typeface="Cambria"/>
              </a:rPr>
              <a:t>2.  Daniel </a:t>
            </a:r>
            <a:r>
              <a:rPr lang="en-US" sz="1200" dirty="0" err="1">
                <a:latin typeface="Cambria"/>
                <a:cs typeface="Cambria"/>
              </a:rPr>
              <a:t>es</a:t>
            </a:r>
            <a:r>
              <a:rPr lang="en-US" sz="1200" dirty="0">
                <a:latin typeface="Cambria"/>
                <a:cs typeface="Cambria"/>
              </a:rPr>
              <a:t> el _____</a:t>
            </a:r>
            <a:r>
              <a:rPr lang="en-US" sz="1200" b="1" u="sng" dirty="0" err="1">
                <a:solidFill>
                  <a:srgbClr val="FF0000"/>
                </a:solidFill>
                <a:latin typeface="Cambria"/>
                <a:cs typeface="Cambria"/>
              </a:rPr>
              <a:t>hermano</a:t>
            </a:r>
            <a:r>
              <a:rPr lang="en-US" sz="1200" dirty="0">
                <a:latin typeface="Cambria"/>
                <a:cs typeface="Cambria"/>
              </a:rPr>
              <a:t>______________________ de Federico.  		10.  Alberto </a:t>
            </a:r>
            <a:r>
              <a:rPr lang="en-US" sz="1200" dirty="0" err="1">
                <a:latin typeface="Cambria"/>
                <a:cs typeface="Cambria"/>
              </a:rPr>
              <a:t>es</a:t>
            </a:r>
            <a:r>
              <a:rPr lang="en-US" sz="1200" dirty="0">
                <a:latin typeface="Cambria"/>
                <a:cs typeface="Cambria"/>
              </a:rPr>
              <a:t> el _____</a:t>
            </a:r>
            <a:r>
              <a:rPr lang="en-US" sz="1200" b="1" u="sng" dirty="0" err="1">
                <a:solidFill>
                  <a:srgbClr val="FF0000"/>
                </a:solidFill>
                <a:latin typeface="Cambria"/>
                <a:cs typeface="Cambria"/>
              </a:rPr>
              <a:t>abuelo</a:t>
            </a:r>
            <a:r>
              <a:rPr lang="en-US" sz="1200" dirty="0">
                <a:latin typeface="Cambria"/>
                <a:cs typeface="Cambria"/>
              </a:rPr>
              <a:t>__________________________ de Mario.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latin typeface="Cambria"/>
                <a:cs typeface="Cambria"/>
              </a:rPr>
              <a:t>3.  Gabriela </a:t>
            </a:r>
            <a:r>
              <a:rPr lang="en-US" sz="1200" dirty="0" err="1">
                <a:latin typeface="Cambria"/>
                <a:cs typeface="Cambria"/>
              </a:rPr>
              <a:t>es</a:t>
            </a:r>
            <a:r>
              <a:rPr lang="en-US" sz="1200" dirty="0">
                <a:latin typeface="Cambria"/>
                <a:cs typeface="Cambria"/>
              </a:rPr>
              <a:t> la _____</a:t>
            </a:r>
            <a:r>
              <a:rPr lang="en-US" sz="1200" b="1" u="sng" dirty="0" err="1">
                <a:solidFill>
                  <a:srgbClr val="FF0000"/>
                </a:solidFill>
                <a:latin typeface="Cambria"/>
                <a:cs typeface="Cambria"/>
              </a:rPr>
              <a:t>madre</a:t>
            </a:r>
            <a:r>
              <a:rPr lang="en-US" sz="1200" dirty="0">
                <a:latin typeface="Cambria"/>
                <a:cs typeface="Cambria"/>
              </a:rPr>
              <a:t>__________________________ de Mario.  		</a:t>
            </a:r>
            <a:r>
              <a:rPr lang="en-US" sz="1200" dirty="0" smtClean="0">
                <a:latin typeface="Cambria"/>
                <a:cs typeface="Cambria"/>
              </a:rPr>
              <a:t>11</a:t>
            </a:r>
            <a:r>
              <a:rPr lang="en-US" sz="1200" dirty="0">
                <a:latin typeface="Cambria"/>
                <a:cs typeface="Cambria"/>
              </a:rPr>
              <a:t>.  </a:t>
            </a:r>
            <a:r>
              <a:rPr lang="en-US" sz="1200" dirty="0" err="1">
                <a:latin typeface="Cambria"/>
                <a:cs typeface="Cambria"/>
              </a:rPr>
              <a:t>Herminia</a:t>
            </a:r>
            <a:r>
              <a:rPr lang="en-US" sz="1200" dirty="0">
                <a:latin typeface="Cambria"/>
                <a:cs typeface="Cambria"/>
              </a:rPr>
              <a:t> </a:t>
            </a:r>
            <a:r>
              <a:rPr lang="en-US" sz="1200" dirty="0" err="1">
                <a:latin typeface="Cambria"/>
                <a:cs typeface="Cambria"/>
              </a:rPr>
              <a:t>es</a:t>
            </a:r>
            <a:r>
              <a:rPr lang="en-US" sz="1200" dirty="0">
                <a:latin typeface="Cambria"/>
                <a:cs typeface="Cambria"/>
              </a:rPr>
              <a:t> la _____</a:t>
            </a:r>
            <a:r>
              <a:rPr lang="en-US" sz="1200" b="1" u="sng" dirty="0" err="1">
                <a:solidFill>
                  <a:srgbClr val="FF0000"/>
                </a:solidFill>
                <a:latin typeface="Cambria"/>
                <a:cs typeface="Cambria"/>
              </a:rPr>
              <a:t>sobrina</a:t>
            </a:r>
            <a:r>
              <a:rPr lang="en-US" sz="1200" dirty="0">
                <a:latin typeface="Cambria"/>
                <a:cs typeface="Cambria"/>
              </a:rPr>
              <a:t>__________________ de Esperanza.  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latin typeface="Cambria"/>
                <a:cs typeface="Cambria"/>
              </a:rPr>
              <a:t>4.  Rosa </a:t>
            </a:r>
            <a:r>
              <a:rPr lang="en-US" sz="1200" dirty="0" err="1">
                <a:latin typeface="Cambria"/>
                <a:cs typeface="Cambria"/>
              </a:rPr>
              <a:t>es</a:t>
            </a:r>
            <a:r>
              <a:rPr lang="en-US" sz="1200" dirty="0">
                <a:latin typeface="Cambria"/>
                <a:cs typeface="Cambria"/>
              </a:rPr>
              <a:t> la _____</a:t>
            </a:r>
            <a:r>
              <a:rPr lang="en-US" sz="1200" b="1" u="sng" dirty="0" err="1">
                <a:solidFill>
                  <a:srgbClr val="FF0000"/>
                </a:solidFill>
                <a:latin typeface="Cambria"/>
                <a:cs typeface="Cambria"/>
              </a:rPr>
              <a:t>hija</a:t>
            </a:r>
            <a:r>
              <a:rPr lang="en-US" sz="1200" dirty="0">
                <a:latin typeface="Cambria"/>
                <a:cs typeface="Cambria"/>
              </a:rPr>
              <a:t>__________________________ de Josefina.  		</a:t>
            </a:r>
            <a:r>
              <a:rPr lang="en-US" sz="1200" dirty="0" smtClean="0">
                <a:latin typeface="Cambria"/>
                <a:cs typeface="Cambria"/>
              </a:rPr>
              <a:t>12</a:t>
            </a:r>
            <a:r>
              <a:rPr lang="en-US" sz="1200" dirty="0">
                <a:latin typeface="Cambria"/>
                <a:cs typeface="Cambria"/>
              </a:rPr>
              <a:t>.  Ofelia </a:t>
            </a:r>
            <a:r>
              <a:rPr lang="en-US" sz="1200" dirty="0" err="1">
                <a:latin typeface="Cambria"/>
                <a:cs typeface="Cambria"/>
              </a:rPr>
              <a:t>es</a:t>
            </a:r>
            <a:r>
              <a:rPr lang="en-US" sz="1200" dirty="0">
                <a:latin typeface="Cambria"/>
                <a:cs typeface="Cambria"/>
              </a:rPr>
              <a:t> la _____</a:t>
            </a:r>
            <a:r>
              <a:rPr lang="en-US" sz="1200" b="1" u="sng" dirty="0" err="1">
                <a:solidFill>
                  <a:srgbClr val="FF0000"/>
                </a:solidFill>
                <a:latin typeface="Cambria"/>
                <a:cs typeface="Cambria"/>
              </a:rPr>
              <a:t>nieta</a:t>
            </a:r>
            <a:r>
              <a:rPr lang="en-US" sz="1200" dirty="0">
                <a:latin typeface="Cambria"/>
                <a:cs typeface="Cambria"/>
              </a:rPr>
              <a:t>__________________________ de Daniel.  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latin typeface="Cambria"/>
                <a:cs typeface="Cambria"/>
              </a:rPr>
              <a:t>5.  </a:t>
            </a:r>
            <a:r>
              <a:rPr lang="en-US" sz="1200" dirty="0" err="1">
                <a:latin typeface="Cambria"/>
                <a:cs typeface="Cambria"/>
              </a:rPr>
              <a:t>Tomás</a:t>
            </a:r>
            <a:r>
              <a:rPr lang="en-US" sz="1200" dirty="0">
                <a:latin typeface="Cambria"/>
                <a:cs typeface="Cambria"/>
              </a:rPr>
              <a:t> </a:t>
            </a:r>
            <a:r>
              <a:rPr lang="en-US" sz="1200" dirty="0" err="1">
                <a:latin typeface="Cambria"/>
                <a:cs typeface="Cambria"/>
              </a:rPr>
              <a:t>es</a:t>
            </a:r>
            <a:r>
              <a:rPr lang="en-US" sz="1200" dirty="0">
                <a:latin typeface="Cambria"/>
                <a:cs typeface="Cambria"/>
              </a:rPr>
              <a:t> el _____</a:t>
            </a:r>
            <a:r>
              <a:rPr lang="en-US" sz="1200" b="1" u="sng" dirty="0" err="1">
                <a:solidFill>
                  <a:srgbClr val="FF0000"/>
                </a:solidFill>
                <a:latin typeface="Cambria"/>
                <a:cs typeface="Cambria"/>
              </a:rPr>
              <a:t>nieto</a:t>
            </a:r>
            <a:r>
              <a:rPr lang="en-US" sz="1200" dirty="0">
                <a:latin typeface="Cambria"/>
                <a:cs typeface="Cambria"/>
              </a:rPr>
              <a:t>__________________________ de Federico.     	13.  Daniel </a:t>
            </a:r>
            <a:r>
              <a:rPr lang="en-US" sz="1200" dirty="0" err="1">
                <a:latin typeface="Cambria"/>
                <a:cs typeface="Cambria"/>
              </a:rPr>
              <a:t>es</a:t>
            </a:r>
            <a:r>
              <a:rPr lang="en-US" sz="1200" dirty="0">
                <a:latin typeface="Cambria"/>
                <a:cs typeface="Cambria"/>
              </a:rPr>
              <a:t> el _____</a:t>
            </a:r>
            <a:r>
              <a:rPr lang="en-US" sz="1200" b="1" u="sng" dirty="0" err="1">
                <a:solidFill>
                  <a:srgbClr val="FF0000"/>
                </a:solidFill>
                <a:latin typeface="Cambria"/>
                <a:cs typeface="Cambria"/>
              </a:rPr>
              <a:t>hijo</a:t>
            </a:r>
            <a:r>
              <a:rPr lang="en-US" sz="1200" dirty="0">
                <a:latin typeface="Cambria"/>
                <a:cs typeface="Cambria"/>
              </a:rPr>
              <a:t>__________________________ de Alberto.  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latin typeface="Cambria"/>
                <a:cs typeface="Cambria"/>
              </a:rPr>
              <a:t>6.  Esperanza </a:t>
            </a:r>
            <a:r>
              <a:rPr lang="en-US" sz="1200" dirty="0" err="1">
                <a:latin typeface="Cambria"/>
                <a:cs typeface="Cambria"/>
              </a:rPr>
              <a:t>es</a:t>
            </a:r>
            <a:r>
              <a:rPr lang="en-US" sz="1200" dirty="0">
                <a:latin typeface="Cambria"/>
                <a:cs typeface="Cambria"/>
              </a:rPr>
              <a:t> la _____</a:t>
            </a:r>
            <a:r>
              <a:rPr lang="en-US" sz="1200" b="1" u="sng" dirty="0" err="1">
                <a:solidFill>
                  <a:srgbClr val="FF0000"/>
                </a:solidFill>
                <a:latin typeface="Cambria"/>
                <a:cs typeface="Cambria"/>
              </a:rPr>
              <a:t>tía</a:t>
            </a:r>
            <a:r>
              <a:rPr lang="en-US" sz="1200" dirty="0">
                <a:latin typeface="Cambria"/>
                <a:cs typeface="Cambria"/>
              </a:rPr>
              <a:t>__________________________ de Mario.     		</a:t>
            </a:r>
            <a:r>
              <a:rPr lang="en-US" sz="1200" dirty="0" smtClean="0">
                <a:latin typeface="Cambria"/>
                <a:cs typeface="Cambria"/>
              </a:rPr>
              <a:t>14</a:t>
            </a:r>
            <a:r>
              <a:rPr lang="en-US" sz="1200" dirty="0">
                <a:latin typeface="Cambria"/>
                <a:cs typeface="Cambria"/>
              </a:rPr>
              <a:t>.  Esperanza </a:t>
            </a:r>
            <a:r>
              <a:rPr lang="en-US" sz="1200" dirty="0" err="1">
                <a:latin typeface="Cambria"/>
                <a:cs typeface="Cambria"/>
              </a:rPr>
              <a:t>es</a:t>
            </a:r>
            <a:r>
              <a:rPr lang="en-US" sz="1200" dirty="0">
                <a:latin typeface="Cambria"/>
                <a:cs typeface="Cambria"/>
              </a:rPr>
              <a:t> la _____</a:t>
            </a:r>
            <a:r>
              <a:rPr lang="en-US" sz="1200" b="1" u="sng" dirty="0" err="1">
                <a:solidFill>
                  <a:srgbClr val="FF0000"/>
                </a:solidFill>
                <a:latin typeface="Cambria"/>
                <a:cs typeface="Cambria"/>
              </a:rPr>
              <a:t>hermana</a:t>
            </a:r>
            <a:r>
              <a:rPr lang="en-US" sz="1200" dirty="0">
                <a:latin typeface="Cambria"/>
                <a:cs typeface="Cambria"/>
              </a:rPr>
              <a:t>___________________ de Daniel. 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latin typeface="Cambria"/>
                <a:cs typeface="Cambria"/>
              </a:rPr>
              <a:t>7.  Mario </a:t>
            </a:r>
            <a:r>
              <a:rPr lang="en-US" sz="1200" dirty="0" err="1">
                <a:latin typeface="Cambria"/>
                <a:cs typeface="Cambria"/>
              </a:rPr>
              <a:t>es</a:t>
            </a:r>
            <a:r>
              <a:rPr lang="en-US" sz="1200" dirty="0">
                <a:latin typeface="Cambria"/>
                <a:cs typeface="Cambria"/>
              </a:rPr>
              <a:t> el _____</a:t>
            </a:r>
            <a:r>
              <a:rPr lang="en-US" sz="1200" b="1" u="sng" dirty="0" err="1">
                <a:solidFill>
                  <a:srgbClr val="FF0000"/>
                </a:solidFill>
                <a:latin typeface="Cambria"/>
                <a:cs typeface="Cambria"/>
              </a:rPr>
              <a:t>sobrino</a:t>
            </a:r>
            <a:r>
              <a:rPr lang="en-US" sz="1200" dirty="0">
                <a:latin typeface="Cambria"/>
                <a:cs typeface="Cambria"/>
              </a:rPr>
              <a:t>__________________________ de Esperanza.  	</a:t>
            </a:r>
            <a:r>
              <a:rPr lang="en-US" sz="1200" dirty="0" smtClean="0">
                <a:latin typeface="Cambria"/>
                <a:cs typeface="Cambria"/>
              </a:rPr>
              <a:t>15</a:t>
            </a:r>
            <a:r>
              <a:rPr lang="en-US" sz="1200" dirty="0">
                <a:latin typeface="Cambria"/>
                <a:cs typeface="Cambria"/>
              </a:rPr>
              <a:t>.  Luis </a:t>
            </a:r>
            <a:r>
              <a:rPr lang="en-US" sz="1200" dirty="0" err="1">
                <a:latin typeface="Cambria"/>
                <a:cs typeface="Cambria"/>
              </a:rPr>
              <a:t>es</a:t>
            </a:r>
            <a:r>
              <a:rPr lang="en-US" sz="1200" dirty="0">
                <a:latin typeface="Cambria"/>
                <a:cs typeface="Cambria"/>
              </a:rPr>
              <a:t> el _____</a:t>
            </a:r>
            <a:r>
              <a:rPr lang="en-US" sz="1200" b="1" u="sng" dirty="0" err="1">
                <a:solidFill>
                  <a:srgbClr val="FF0000"/>
                </a:solidFill>
                <a:latin typeface="Cambria"/>
                <a:cs typeface="Cambria"/>
              </a:rPr>
              <a:t>tío</a:t>
            </a:r>
            <a:r>
              <a:rPr lang="en-US" sz="1200" dirty="0">
                <a:latin typeface="Cambria"/>
                <a:cs typeface="Cambria"/>
              </a:rPr>
              <a:t>__________________________ de </a:t>
            </a:r>
            <a:r>
              <a:rPr lang="en-US" sz="1200" dirty="0" err="1">
                <a:latin typeface="Cambria"/>
                <a:cs typeface="Cambria"/>
              </a:rPr>
              <a:t>Tomás</a:t>
            </a:r>
            <a:r>
              <a:rPr lang="en-US" sz="1200" dirty="0">
                <a:latin typeface="Cambria"/>
                <a:cs typeface="Cambri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latin typeface="Cambria"/>
                <a:cs typeface="Cambria"/>
              </a:rPr>
              <a:t>8.  Ignacio </a:t>
            </a:r>
            <a:r>
              <a:rPr lang="en-US" sz="1200" dirty="0" err="1">
                <a:latin typeface="Cambria"/>
                <a:cs typeface="Cambria"/>
              </a:rPr>
              <a:t>es</a:t>
            </a:r>
            <a:r>
              <a:rPr lang="en-US" sz="1200" dirty="0">
                <a:latin typeface="Cambria"/>
                <a:cs typeface="Cambria"/>
              </a:rPr>
              <a:t> el _____</a:t>
            </a:r>
            <a:r>
              <a:rPr lang="en-US" sz="1200" b="1" u="sng" dirty="0">
                <a:solidFill>
                  <a:srgbClr val="FF0000"/>
                </a:solidFill>
                <a:latin typeface="Cambria"/>
                <a:cs typeface="Cambria"/>
              </a:rPr>
              <a:t>padre</a:t>
            </a:r>
            <a:r>
              <a:rPr lang="en-US" sz="1200" dirty="0">
                <a:latin typeface="Cambria"/>
                <a:cs typeface="Cambria"/>
              </a:rPr>
              <a:t>__________________________ de Rosa.  		</a:t>
            </a:r>
            <a:r>
              <a:rPr lang="en-US" sz="1200" dirty="0" smtClean="0">
                <a:latin typeface="Cambria"/>
                <a:cs typeface="Cambria"/>
              </a:rPr>
              <a:t>16</a:t>
            </a:r>
            <a:r>
              <a:rPr lang="en-US" sz="1200" dirty="0">
                <a:latin typeface="Cambria"/>
                <a:cs typeface="Cambria"/>
              </a:rPr>
              <a:t>.  </a:t>
            </a:r>
            <a:r>
              <a:rPr lang="en-US" sz="1200" dirty="0" err="1">
                <a:latin typeface="Cambria"/>
                <a:cs typeface="Cambria"/>
              </a:rPr>
              <a:t>Herminia</a:t>
            </a:r>
            <a:r>
              <a:rPr lang="en-US" sz="1200" dirty="0">
                <a:latin typeface="Cambria"/>
                <a:cs typeface="Cambria"/>
              </a:rPr>
              <a:t> </a:t>
            </a:r>
            <a:r>
              <a:rPr lang="en-US" sz="1200" dirty="0" err="1">
                <a:latin typeface="Cambria"/>
                <a:cs typeface="Cambria"/>
              </a:rPr>
              <a:t>es</a:t>
            </a:r>
            <a:r>
              <a:rPr lang="en-US" sz="1200" dirty="0">
                <a:latin typeface="Cambria"/>
                <a:cs typeface="Cambria"/>
              </a:rPr>
              <a:t> la _____</a:t>
            </a:r>
            <a:r>
              <a:rPr lang="en-US" sz="1200" b="1" u="sng" dirty="0" err="1">
                <a:solidFill>
                  <a:srgbClr val="FF0000"/>
                </a:solidFill>
                <a:latin typeface="Cambria"/>
                <a:cs typeface="Cambria"/>
              </a:rPr>
              <a:t>abuela</a:t>
            </a:r>
            <a:r>
              <a:rPr lang="en-US" sz="1200" dirty="0">
                <a:latin typeface="Cambria"/>
                <a:cs typeface="Cambria"/>
              </a:rPr>
              <a:t>_____________________ de Mario.  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2705654" y="4547638"/>
            <a:ext cx="46414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u="sng" dirty="0" smtClean="0">
                <a:latin typeface="Cambria"/>
                <a:cs typeface="Cambria"/>
              </a:rPr>
              <a:t>Fill in the blanks, based on the family tree from above.</a:t>
            </a:r>
            <a:endParaRPr lang="en-US" sz="1400" dirty="0" smtClean="0">
              <a:latin typeface="Cambria"/>
              <a:cs typeface="Cambria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0" y="7526179"/>
            <a:ext cx="22522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  <a:latin typeface="Century Gothic"/>
                <a:cs typeface="Century Gothic"/>
              </a:rPr>
              <a:t>© Jessica Hall (Miss </a:t>
            </a:r>
            <a:r>
              <a:rPr lang="en-US" sz="1000" dirty="0" err="1" smtClean="0">
                <a:solidFill>
                  <a:schemeClr val="bg1">
                    <a:lumMod val="65000"/>
                  </a:schemeClr>
                </a:solidFill>
                <a:latin typeface="Century Gothic"/>
                <a:cs typeface="Century Gothic"/>
              </a:rPr>
              <a:t>Se</a:t>
            </a:r>
            <a:r>
              <a:rPr lang="en-US" sz="1000" dirty="0" err="1" smtClean="0">
                <a:solidFill>
                  <a:schemeClr val="bg1">
                    <a:lumMod val="65000"/>
                  </a:schemeClr>
                </a:solidFill>
                <a:latin typeface="Century Gothic"/>
                <a:cs typeface="Century Gothic"/>
              </a:rPr>
              <a:t>ñorita</a:t>
            </a: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  <a:latin typeface="Century Gothic"/>
                <a:cs typeface="Century Gothic"/>
              </a:rPr>
              <a:t>) 2015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Century Gothic"/>
              <a:cs typeface="Century Gothic"/>
            </a:endParaRPr>
          </a:p>
        </p:txBody>
      </p:sp>
      <p:cxnSp>
        <p:nvCxnSpPr>
          <p:cNvPr id="92" name="Straight Connector 91"/>
          <p:cNvCxnSpPr/>
          <p:nvPr/>
        </p:nvCxnSpPr>
        <p:spPr>
          <a:xfrm>
            <a:off x="2224871" y="1662967"/>
            <a:ext cx="550077" cy="0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>
            <a:off x="5018033" y="1310565"/>
            <a:ext cx="0" cy="201611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/>
        </p:nvCxnSpPr>
        <p:spPr>
          <a:xfrm>
            <a:off x="6840248" y="1295584"/>
            <a:ext cx="0" cy="201611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>
            <a:off x="7374434" y="1662967"/>
            <a:ext cx="550077" cy="0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/>
          <p:cNvCxnSpPr/>
          <p:nvPr/>
        </p:nvCxnSpPr>
        <p:spPr>
          <a:xfrm>
            <a:off x="3154521" y="1317298"/>
            <a:ext cx="0" cy="201611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>
            <a:off x="1183822" y="2000755"/>
            <a:ext cx="1492687" cy="0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>
            <a:off x="2515271" y="1669343"/>
            <a:ext cx="0" cy="346393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/>
          <p:cNvCxnSpPr/>
          <p:nvPr/>
        </p:nvCxnSpPr>
        <p:spPr>
          <a:xfrm>
            <a:off x="2676509" y="2015736"/>
            <a:ext cx="0" cy="201611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/>
          <p:nvPr/>
        </p:nvCxnSpPr>
        <p:spPr>
          <a:xfrm>
            <a:off x="1183822" y="2008833"/>
            <a:ext cx="0" cy="201611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/>
          <p:nvPr/>
        </p:nvCxnSpPr>
        <p:spPr>
          <a:xfrm>
            <a:off x="2902385" y="2378640"/>
            <a:ext cx="550077" cy="0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>
            <a:off x="7628442" y="2383601"/>
            <a:ext cx="550077" cy="0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>
            <a:off x="6239031" y="2002587"/>
            <a:ext cx="1331449" cy="0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>
            <a:off x="7570480" y="1671175"/>
            <a:ext cx="0" cy="346393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/>
          <p:nvPr/>
        </p:nvCxnSpPr>
        <p:spPr>
          <a:xfrm>
            <a:off x="7324905" y="2017568"/>
            <a:ext cx="0" cy="201611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>
            <a:off x="6239031" y="2010665"/>
            <a:ext cx="0" cy="201611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/>
          <p:cNvCxnSpPr/>
          <p:nvPr/>
        </p:nvCxnSpPr>
        <p:spPr>
          <a:xfrm>
            <a:off x="6556357" y="2707757"/>
            <a:ext cx="1331449" cy="0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/>
          <p:nvPr/>
        </p:nvCxnSpPr>
        <p:spPr>
          <a:xfrm>
            <a:off x="7887806" y="2376345"/>
            <a:ext cx="0" cy="346393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/>
          <p:cNvCxnSpPr/>
          <p:nvPr/>
        </p:nvCxnSpPr>
        <p:spPr>
          <a:xfrm>
            <a:off x="7642231" y="2722738"/>
            <a:ext cx="0" cy="201611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/>
          <p:cNvCxnSpPr/>
          <p:nvPr/>
        </p:nvCxnSpPr>
        <p:spPr>
          <a:xfrm>
            <a:off x="6556357" y="2715835"/>
            <a:ext cx="0" cy="201611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/>
          <p:cNvCxnSpPr/>
          <p:nvPr/>
        </p:nvCxnSpPr>
        <p:spPr>
          <a:xfrm flipV="1">
            <a:off x="1943127" y="2700854"/>
            <a:ext cx="2335883" cy="21884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/>
          <p:nvPr/>
        </p:nvCxnSpPr>
        <p:spPr>
          <a:xfrm>
            <a:off x="3168779" y="2369442"/>
            <a:ext cx="0" cy="346393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/>
          <p:cNvCxnSpPr/>
          <p:nvPr/>
        </p:nvCxnSpPr>
        <p:spPr>
          <a:xfrm>
            <a:off x="3164216" y="2715835"/>
            <a:ext cx="0" cy="201611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/>
          <p:nvPr/>
        </p:nvCxnSpPr>
        <p:spPr>
          <a:xfrm>
            <a:off x="4279010" y="2700854"/>
            <a:ext cx="0" cy="201611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/>
          <p:cNvCxnSpPr/>
          <p:nvPr/>
        </p:nvCxnSpPr>
        <p:spPr>
          <a:xfrm>
            <a:off x="1943127" y="2722568"/>
            <a:ext cx="0" cy="201611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14137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110</Words>
  <Application>Microsoft Macintosh PowerPoint</Application>
  <PresentationFormat>Custom</PresentationFormat>
  <Paragraphs>58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Hall</dc:creator>
  <cp:lastModifiedBy>Jessica Hall</cp:lastModifiedBy>
  <cp:revision>7</cp:revision>
  <dcterms:created xsi:type="dcterms:W3CDTF">2015-10-23T17:29:48Z</dcterms:created>
  <dcterms:modified xsi:type="dcterms:W3CDTF">2015-10-23T18:00:31Z</dcterms:modified>
</cp:coreProperties>
</file>